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58"/>
    <a:srgbClr val="0070C0"/>
    <a:srgbClr val="4472C4"/>
    <a:srgbClr val="F07C39"/>
    <a:srgbClr val="2E799C"/>
    <a:srgbClr val="29799E"/>
    <a:srgbClr val="A6C8D9"/>
    <a:srgbClr val="88D7EB"/>
    <a:srgbClr val="4ABAE6"/>
    <a:srgbClr val="157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372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41EC6-BFE4-4509-A80B-CE15BE1D1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AEA3E9-E832-435E-84D0-5F78C6730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F9B1FE-7974-48CE-8473-572EF8E4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28DD63-D17E-48D3-BAE5-A2434B3B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89425D-2384-4CAF-B653-724CAF4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8FBA9-AD2E-4E4C-AF41-51F49295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5F1606-2DF5-4DE0-A859-AC20D6B3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46CE7E-DEE7-4CD8-A995-53E9B38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6FFFB-3F61-4BEE-9724-8C769698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D869DA-E913-4A68-98AF-2C95D53F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23F05B-E02B-4AEC-BD45-0462A161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DB7302-95F4-462E-A7B8-C1086365A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1AEF2-AF35-454E-93EF-1ABD8CE2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67EE23-F49E-4DDD-BF49-18366764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D41D3-50D4-468F-92AB-916E884E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2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41EC6-BFE4-4509-A80B-CE15BE1D1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AEA3E9-E832-435E-84D0-5F78C6730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F9B1FE-7974-48CE-8473-572EF8E4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28DD63-D17E-48D3-BAE5-A2434B3B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89425D-2384-4CAF-B653-724CAF4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4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7B38E-3471-441B-9DDA-C42E5E3F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C9E94D-3229-419C-BC17-70EC45AB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72C35D-2E40-43B7-8A3B-24F74AEE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E6EDF6-98F9-47C6-B2A3-304717B4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C6B9DD-74E7-462A-8E39-22F7CA38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422D2-5229-4E98-8384-E58C7FCC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0A4F11-9787-4CFF-B951-419A7EE0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B28D73-0F75-4885-93F9-0C9C70EB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BEC32-5CA5-4A47-8975-4B260E33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05FD11-675A-4DDC-B942-69C9B3F4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B37A2-41FE-4014-AE22-B0EAD6C5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F728B-D042-4FF7-8DB3-04FC58675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E93594-BF4B-48B0-9735-6255B0AC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5987A5-2EB5-45E4-8C65-38612956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44AD51-7BDC-49E0-BEB0-4EBDC18C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854A8B-FB96-4698-9321-4FB3497D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7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736735-4093-45D1-9E32-59AEE60B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A6AC83-C99C-4623-992E-96969CA2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A32A1C-A077-4999-B615-DCF6249F3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862289-CD36-4616-8B73-40F1E202C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904166-ABB9-4295-97DD-6DAF5CF93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B6A9A3-9AF2-4961-AB8E-68BEA084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19E74D-7E43-4319-BE51-4CC475B4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6B536D-9EEA-4D86-911A-3161B6D1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0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41C8B-7C2A-465D-A9D6-699F745B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FBC9FD-0734-4339-9F4C-47E4ABB6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9E3BB3-34BD-4B3F-82D4-4637807D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8704C7-BA13-4EC7-941A-021A261D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2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EFEF05-3179-41C8-B037-4EDDC72C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84536A-35F1-4E81-929C-EFFD56DE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466B8C-F6A6-4CD8-BADB-9A3E77DB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39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7F7C7-FD43-4DFD-83A9-B9E97CA7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F813DA-60A8-496D-B561-8F7974C7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95701F-420C-4BA4-8140-7D618D520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99ABD-0204-44F7-A710-D45D5592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3C3B48-4FF0-4C5E-9AD2-33053E05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76A66C-CCCC-4C4D-BA10-BBFB2227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3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7B38E-3471-441B-9DDA-C42E5E3F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C9E94D-3229-419C-BC17-70EC45AB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72C35D-2E40-43B7-8A3B-24F74AEE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E6EDF6-98F9-47C6-B2A3-304717B4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C6B9DD-74E7-462A-8E39-22F7CA38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1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B8CE4-5AAD-4B92-9BD3-E646456B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A0948A-B18E-4540-A5EA-C14105907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1F5E94-EB1C-4823-8AB1-10AAC2C5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E97916-311E-4E96-9798-58A06299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43A3A5-F1B0-4F00-AA4F-A91270B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58240F-F512-47BB-B0AC-F675709E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37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8FBA9-AD2E-4E4C-AF41-51F49295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5F1606-2DF5-4DE0-A859-AC20D6B3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46CE7E-DEE7-4CD8-A995-53E9B38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6FFFB-3F61-4BEE-9724-8C769698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D869DA-E913-4A68-98AF-2C95D53F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32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23F05B-E02B-4AEC-BD45-0462A161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DB7302-95F4-462E-A7B8-C1086365A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1AEF2-AF35-454E-93EF-1ABD8CE2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67EE23-F49E-4DDD-BF49-18366764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D41D3-50D4-468F-92AB-916E884E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422D2-5229-4E98-8384-E58C7FCC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0A4F11-9787-4CFF-B951-419A7EE0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B28D73-0F75-4885-93F9-0C9C70EB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BEC32-5CA5-4A47-8975-4B260E33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05FD11-675A-4DDC-B942-69C9B3F4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7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B37A2-41FE-4014-AE22-B0EAD6C5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F728B-D042-4FF7-8DB3-04FC58675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E93594-BF4B-48B0-9735-6255B0AC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5987A5-2EB5-45E4-8C65-38612956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44AD51-7BDC-49E0-BEB0-4EBDC18C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854A8B-FB96-4698-9321-4FB3497D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736735-4093-45D1-9E32-59AEE60B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A6AC83-C99C-4623-992E-96969CA2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A32A1C-A077-4999-B615-DCF6249F3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862289-CD36-4616-8B73-40F1E202C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904166-ABB9-4295-97DD-6DAF5CF93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B6A9A3-9AF2-4961-AB8E-68BEA084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19E74D-7E43-4319-BE51-4CC475B4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6B536D-9EEA-4D86-911A-3161B6D1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8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41C8B-7C2A-465D-A9D6-699F745B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FBC9FD-0734-4339-9F4C-47E4ABB6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9E3BB3-34BD-4B3F-82D4-4637807D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8704C7-BA13-4EC7-941A-021A261D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EFEF05-3179-41C8-B037-4EDDC72C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84536A-35F1-4E81-929C-EFFD56DE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466B8C-F6A6-4CD8-BADB-9A3E77DB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7F7C7-FD43-4DFD-83A9-B9E97CA7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F813DA-60A8-496D-B561-8F7974C7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95701F-420C-4BA4-8140-7D618D520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99ABD-0204-44F7-A710-D45D5592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3C3B48-4FF0-4C5E-9AD2-33053E05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76A66C-CCCC-4C4D-BA10-BBFB2227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8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B8CE4-5AAD-4B92-9BD3-E646456B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A0948A-B18E-4540-A5EA-C14105907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1F5E94-EB1C-4823-8AB1-10AAC2C5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E97916-311E-4E96-9798-58A06299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43A3A5-F1B0-4F00-AA4F-A91270B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58240F-F512-47BB-B0AC-F675709E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1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E9812-CF19-4461-A536-76E50AC0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F54260-FA9E-46A6-B190-5BB0DC6F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4EB29-2BCF-4C61-AB81-E2B1E86F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74EB6E-5F5E-4B1A-AFEC-820D128A6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C6BBF-3A03-4CD2-8D56-74C7CD955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E9812-CF19-4461-A536-76E50AC0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F54260-FA9E-46A6-B190-5BB0DC6F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4EB29-2BCF-4C61-AB81-E2B1E86F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74EB6E-5F5E-4B1A-AFEC-820D128A6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C6BBF-3A03-4CD2-8D56-74C7CD955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video" Target="../media/media2.mp4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50" y="1038750"/>
            <a:ext cx="4780500" cy="4780500"/>
          </a:xfrm>
          <a:prstGeom prst="rect">
            <a:avLst/>
          </a:prstGeom>
        </p:spPr>
      </p:pic>
      <p:pic>
        <p:nvPicPr>
          <p:cNvPr id="3" name="nhanhnhuchopnh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2479" y="5842907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9626" y="2693043"/>
            <a:ext cx="330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rgbClr val="FFC000"/>
                </a:solidFill>
              </a:rPr>
              <a:t>SẢN PHẨM CỦA TRỢ GIẢNG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97774" y="3065995"/>
            <a:ext cx="2545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DESIGN BY VO VAN XIN EM</a:t>
            </a:r>
            <a:endParaRPr lang="en-US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867" y="4851460"/>
            <a:ext cx="1625600" cy="6363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5867" y="4367466"/>
            <a:ext cx="1625599" cy="4127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867" y="3922247"/>
            <a:ext cx="1625600" cy="399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85867" y="3462667"/>
            <a:ext cx="1625600" cy="3929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5867" y="3010318"/>
            <a:ext cx="1625600" cy="3856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85867" y="2557968"/>
            <a:ext cx="1625600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85867" y="2082503"/>
            <a:ext cx="1625599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85867" y="1613290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5867" y="1167391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867" y="558699"/>
            <a:ext cx="1625600" cy="5548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7" y="460632"/>
            <a:ext cx="1255712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0" y="960543"/>
            <a:ext cx="2888684" cy="2888684"/>
          </a:xfrm>
          <a:prstGeom prst="rect">
            <a:avLst/>
          </a:prstGeom>
        </p:spPr>
      </p:pic>
      <p:pic>
        <p:nvPicPr>
          <p:cNvPr id="52" name="1a">
            <a:extLst>
              <a:ext uri="{FF2B5EF4-FFF2-40B4-BE49-F238E27FC236}">
                <a16:creationId xmlns:a16="http://schemas.microsoft.com/office/drawing/2014/main" xmlns="" id="{CBE13AFD-6743-4459-8E71-D898969C89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313"/>
          <a:stretch/>
        </p:blipFill>
        <p:spPr>
          <a:xfrm>
            <a:off x="1738597" y="4825533"/>
            <a:ext cx="530398" cy="691836"/>
          </a:xfrm>
          <a:prstGeom prst="rect">
            <a:avLst/>
          </a:prstGeom>
        </p:spPr>
      </p:pic>
      <p:pic>
        <p:nvPicPr>
          <p:cNvPr id="53" name="2a">
            <a:extLst>
              <a:ext uri="{FF2B5EF4-FFF2-40B4-BE49-F238E27FC236}">
                <a16:creationId xmlns:a16="http://schemas.microsoft.com/office/drawing/2014/main" xmlns="" id="{4007E230-1DC3-456F-8B76-9900129F8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389" b="11284"/>
          <a:stretch/>
        </p:blipFill>
        <p:spPr>
          <a:xfrm>
            <a:off x="1613683" y="4351610"/>
            <a:ext cx="487722" cy="428626"/>
          </a:xfrm>
          <a:prstGeom prst="rect">
            <a:avLst/>
          </a:prstGeom>
        </p:spPr>
      </p:pic>
      <p:pic>
        <p:nvPicPr>
          <p:cNvPr id="54" name="3a">
            <a:extLst>
              <a:ext uri="{FF2B5EF4-FFF2-40B4-BE49-F238E27FC236}">
                <a16:creationId xmlns:a16="http://schemas.microsoft.com/office/drawing/2014/main" xmlns="" id="{0969EA51-39E0-4461-9117-3473188A13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143" b="13109"/>
          <a:stretch/>
        </p:blipFill>
        <p:spPr>
          <a:xfrm>
            <a:off x="1539180" y="3922246"/>
            <a:ext cx="506012" cy="411957"/>
          </a:xfrm>
          <a:prstGeom prst="rect">
            <a:avLst/>
          </a:prstGeom>
        </p:spPr>
      </p:pic>
      <p:pic>
        <p:nvPicPr>
          <p:cNvPr id="55" name="4a">
            <a:extLst>
              <a:ext uri="{FF2B5EF4-FFF2-40B4-BE49-F238E27FC236}">
                <a16:creationId xmlns:a16="http://schemas.microsoft.com/office/drawing/2014/main" xmlns="" id="{88C6964A-8F7F-46CA-AE5F-ABEC9F5ADF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75000"/>
          </a:blip>
          <a:srcRect t="24206" b="14994"/>
          <a:stretch/>
        </p:blipFill>
        <p:spPr>
          <a:xfrm>
            <a:off x="1467721" y="3462667"/>
            <a:ext cx="524301" cy="392907"/>
          </a:xfrm>
          <a:prstGeom prst="rect">
            <a:avLst/>
          </a:prstGeom>
        </p:spPr>
      </p:pic>
      <p:pic>
        <p:nvPicPr>
          <p:cNvPr id="56" name="5a">
            <a:extLst>
              <a:ext uri="{FF2B5EF4-FFF2-40B4-BE49-F238E27FC236}">
                <a16:creationId xmlns:a16="http://schemas.microsoft.com/office/drawing/2014/main" xmlns="" id="{B1A0E5A8-CCF8-4277-9EDE-B8D8C81FECC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</a:blip>
          <a:srcRect t="24206" b="13889"/>
          <a:stretch/>
        </p:blipFill>
        <p:spPr>
          <a:xfrm>
            <a:off x="1426681" y="3010318"/>
            <a:ext cx="524301" cy="400051"/>
          </a:xfrm>
          <a:prstGeom prst="rect">
            <a:avLst/>
          </a:prstGeom>
        </p:spPr>
      </p:pic>
      <p:pic>
        <p:nvPicPr>
          <p:cNvPr id="57" name="6a">
            <a:extLst>
              <a:ext uri="{FF2B5EF4-FFF2-40B4-BE49-F238E27FC236}">
                <a16:creationId xmlns:a16="http://schemas.microsoft.com/office/drawing/2014/main" xmlns="" id="{7FD99F19-C437-43E3-89B1-F1C45985E0C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75000"/>
          </a:blip>
          <a:srcRect t="24206" b="10941"/>
          <a:stretch/>
        </p:blipFill>
        <p:spPr>
          <a:xfrm>
            <a:off x="1398362" y="2551421"/>
            <a:ext cx="518205" cy="419101"/>
          </a:xfrm>
          <a:prstGeom prst="rect">
            <a:avLst/>
          </a:prstGeom>
        </p:spPr>
      </p:pic>
      <p:pic>
        <p:nvPicPr>
          <p:cNvPr id="58" name="7a">
            <a:extLst>
              <a:ext uri="{FF2B5EF4-FFF2-40B4-BE49-F238E27FC236}">
                <a16:creationId xmlns:a16="http://schemas.microsoft.com/office/drawing/2014/main" xmlns="" id="{4915F808-B9AF-4349-9AAE-5D193748BFB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75000"/>
          </a:blip>
          <a:srcRect t="24206" b="12047"/>
          <a:stretch/>
        </p:blipFill>
        <p:spPr>
          <a:xfrm>
            <a:off x="1408086" y="2082503"/>
            <a:ext cx="499915" cy="411957"/>
          </a:xfrm>
          <a:prstGeom prst="rect">
            <a:avLst/>
          </a:prstGeom>
        </p:spPr>
      </p:pic>
      <p:pic>
        <p:nvPicPr>
          <p:cNvPr id="59" name="8a">
            <a:extLst>
              <a:ext uri="{FF2B5EF4-FFF2-40B4-BE49-F238E27FC236}">
                <a16:creationId xmlns:a16="http://schemas.microsoft.com/office/drawing/2014/main" xmlns="" id="{50871A99-D3C3-4821-868F-B11F2A04EFA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75000"/>
          </a:blip>
          <a:srcRect t="26049" b="10941"/>
          <a:stretch/>
        </p:blipFill>
        <p:spPr>
          <a:xfrm>
            <a:off x="1378938" y="1624947"/>
            <a:ext cx="524301" cy="407195"/>
          </a:xfrm>
          <a:prstGeom prst="rect">
            <a:avLst/>
          </a:prstGeom>
        </p:spPr>
      </p:pic>
      <p:pic>
        <p:nvPicPr>
          <p:cNvPr id="60" name="9a">
            <a:extLst>
              <a:ext uri="{FF2B5EF4-FFF2-40B4-BE49-F238E27FC236}">
                <a16:creationId xmlns:a16="http://schemas.microsoft.com/office/drawing/2014/main" xmlns="" id="{4D5780FB-5837-44F0-99B7-8FCB5E7796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biLevel thresh="75000"/>
          </a:blip>
          <a:srcRect t="20152" b="12783"/>
          <a:stretch/>
        </p:blipFill>
        <p:spPr>
          <a:xfrm>
            <a:off x="1405479" y="1144535"/>
            <a:ext cx="530398" cy="433388"/>
          </a:xfrm>
          <a:prstGeom prst="rect">
            <a:avLst/>
          </a:prstGeom>
        </p:spPr>
      </p:pic>
      <p:pic>
        <p:nvPicPr>
          <p:cNvPr id="61" name="10a">
            <a:extLst>
              <a:ext uri="{FF2B5EF4-FFF2-40B4-BE49-F238E27FC236}">
                <a16:creationId xmlns:a16="http://schemas.microsoft.com/office/drawing/2014/main" xmlns="" id="{E0D9A86F-D91D-4E7B-95CF-EED4222014D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biLevel thresh="50000"/>
          </a:blip>
          <a:srcRect t="6888" b="7255"/>
          <a:stretch/>
        </p:blipFill>
        <p:spPr>
          <a:xfrm>
            <a:off x="1415738" y="558699"/>
            <a:ext cx="603556" cy="554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C48F231-6A30-479E-AC0D-BFAA352C8C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2430" y="5550056"/>
            <a:ext cx="8327858" cy="95105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55774B0-F134-4054-B1E1-78E6C940830F}"/>
              </a:ext>
            </a:extLst>
          </p:cNvPr>
          <p:cNvSpPr/>
          <p:nvPr/>
        </p:nvSpPr>
        <p:spPr>
          <a:xfrm>
            <a:off x="9335475" y="561410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7C39"/>
              </a:solidFill>
              <a:latin typeface="VNI-Vari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8B8F6D4-C443-47AF-B47B-43A9F2F5411F}"/>
              </a:ext>
            </a:extLst>
          </p:cNvPr>
          <p:cNvSpPr/>
          <p:nvPr/>
        </p:nvSpPr>
        <p:spPr>
          <a:xfrm>
            <a:off x="9314785" y="582553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07C39"/>
                </a:solidFill>
                <a:latin typeface="VNI-Hobo" pitchFamily="2" charset="0"/>
              </a:rPr>
              <a:t>02:00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2E5AD78-469F-494E-B5AE-73D4AEE56CE2}"/>
              </a:ext>
            </a:extLst>
          </p:cNvPr>
          <p:cNvSpPr/>
          <p:nvPr/>
        </p:nvSpPr>
        <p:spPr>
          <a:xfrm>
            <a:off x="3364463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CÂU TIẾP</a:t>
            </a:r>
          </a:p>
        </p:txBody>
      </p:sp>
      <p:pic>
        <p:nvPicPr>
          <p:cNvPr id="42" name="1b">
            <a:extLst>
              <a:ext uri="{FF2B5EF4-FFF2-40B4-BE49-F238E27FC236}">
                <a16:creationId xmlns:a16="http://schemas.microsoft.com/office/drawing/2014/main" xmlns="" id="{61069039-13B9-4CEF-8AE5-F928C193EE3F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15313"/>
          <a:stretch/>
        </p:blipFill>
        <p:spPr>
          <a:xfrm>
            <a:off x="1744600" y="4818226"/>
            <a:ext cx="530398" cy="691836"/>
          </a:xfrm>
          <a:prstGeom prst="rect">
            <a:avLst/>
          </a:prstGeom>
        </p:spPr>
      </p:pic>
      <p:pic>
        <p:nvPicPr>
          <p:cNvPr id="43" name="2b">
            <a:extLst>
              <a:ext uri="{FF2B5EF4-FFF2-40B4-BE49-F238E27FC236}">
                <a16:creationId xmlns:a16="http://schemas.microsoft.com/office/drawing/2014/main" xmlns="" id="{AEC74C6A-CF40-463A-A83C-D21E2EE3EEC1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2389" b="11284"/>
          <a:stretch/>
        </p:blipFill>
        <p:spPr>
          <a:xfrm>
            <a:off x="1619686" y="4344303"/>
            <a:ext cx="487722" cy="428626"/>
          </a:xfrm>
          <a:prstGeom prst="rect">
            <a:avLst/>
          </a:prstGeom>
        </p:spPr>
      </p:pic>
      <p:pic>
        <p:nvPicPr>
          <p:cNvPr id="44" name="3b">
            <a:extLst>
              <a:ext uri="{FF2B5EF4-FFF2-40B4-BE49-F238E27FC236}">
                <a16:creationId xmlns:a16="http://schemas.microsoft.com/office/drawing/2014/main" xmlns="" id="{A8A9E7FB-32C2-48C0-B22C-A7136778F6DD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3143" b="13109"/>
          <a:stretch/>
        </p:blipFill>
        <p:spPr>
          <a:xfrm>
            <a:off x="1545183" y="3914939"/>
            <a:ext cx="506012" cy="411957"/>
          </a:xfrm>
          <a:prstGeom prst="rect">
            <a:avLst/>
          </a:prstGeom>
        </p:spPr>
      </p:pic>
      <p:pic>
        <p:nvPicPr>
          <p:cNvPr id="45" name="4b">
            <a:extLst>
              <a:ext uri="{FF2B5EF4-FFF2-40B4-BE49-F238E27FC236}">
                <a16:creationId xmlns:a16="http://schemas.microsoft.com/office/drawing/2014/main" xmlns="" id="{5EE552C3-458C-4D51-B89A-590FF54638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4206" b="14994"/>
          <a:stretch/>
        </p:blipFill>
        <p:spPr>
          <a:xfrm>
            <a:off x="1473724" y="3455360"/>
            <a:ext cx="524301" cy="392907"/>
          </a:xfrm>
          <a:prstGeom prst="rect">
            <a:avLst/>
          </a:prstGeom>
        </p:spPr>
      </p:pic>
      <p:pic>
        <p:nvPicPr>
          <p:cNvPr id="46" name="5b">
            <a:extLst>
              <a:ext uri="{FF2B5EF4-FFF2-40B4-BE49-F238E27FC236}">
                <a16:creationId xmlns:a16="http://schemas.microsoft.com/office/drawing/2014/main" xmlns="" id="{ACE2B0DB-1BDE-4DB5-A34C-743D7449ED5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4206" b="13889"/>
          <a:stretch/>
        </p:blipFill>
        <p:spPr>
          <a:xfrm>
            <a:off x="1432684" y="3003011"/>
            <a:ext cx="524301" cy="400051"/>
          </a:xfrm>
          <a:prstGeom prst="rect">
            <a:avLst/>
          </a:prstGeom>
        </p:spPr>
      </p:pic>
      <p:pic>
        <p:nvPicPr>
          <p:cNvPr id="47" name="6b">
            <a:extLst>
              <a:ext uri="{FF2B5EF4-FFF2-40B4-BE49-F238E27FC236}">
                <a16:creationId xmlns:a16="http://schemas.microsoft.com/office/drawing/2014/main" xmlns="" id="{C98CD1A4-3BB0-429C-BA6E-0BA99F4025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4206" b="10941"/>
          <a:stretch/>
        </p:blipFill>
        <p:spPr>
          <a:xfrm>
            <a:off x="1404365" y="2544114"/>
            <a:ext cx="518205" cy="419101"/>
          </a:xfrm>
          <a:prstGeom prst="rect">
            <a:avLst/>
          </a:prstGeom>
        </p:spPr>
      </p:pic>
      <p:pic>
        <p:nvPicPr>
          <p:cNvPr id="48" name="7b">
            <a:extLst>
              <a:ext uri="{FF2B5EF4-FFF2-40B4-BE49-F238E27FC236}">
                <a16:creationId xmlns:a16="http://schemas.microsoft.com/office/drawing/2014/main" xmlns="" id="{8016E7DD-4B0F-4A1A-ABC6-2BB5405D606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4206" b="12047"/>
          <a:stretch/>
        </p:blipFill>
        <p:spPr>
          <a:xfrm>
            <a:off x="1414089" y="2075196"/>
            <a:ext cx="499915" cy="411957"/>
          </a:xfrm>
          <a:prstGeom prst="rect">
            <a:avLst/>
          </a:prstGeom>
        </p:spPr>
      </p:pic>
      <p:pic>
        <p:nvPicPr>
          <p:cNvPr id="49" name="8b">
            <a:extLst>
              <a:ext uri="{FF2B5EF4-FFF2-40B4-BE49-F238E27FC236}">
                <a16:creationId xmlns:a16="http://schemas.microsoft.com/office/drawing/2014/main" xmlns="" id="{D4CF4784-1077-4119-9B52-091C8F665DD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6049" b="10941"/>
          <a:stretch/>
        </p:blipFill>
        <p:spPr>
          <a:xfrm>
            <a:off x="1384941" y="1617640"/>
            <a:ext cx="524301" cy="407195"/>
          </a:xfrm>
          <a:prstGeom prst="rect">
            <a:avLst/>
          </a:prstGeom>
        </p:spPr>
      </p:pic>
      <p:pic>
        <p:nvPicPr>
          <p:cNvPr id="50" name="9b">
            <a:extLst>
              <a:ext uri="{FF2B5EF4-FFF2-40B4-BE49-F238E27FC236}">
                <a16:creationId xmlns:a16="http://schemas.microsoft.com/office/drawing/2014/main" xmlns="" id="{2A0024C6-1C86-4739-B62B-362AB8E346E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0152" b="12783"/>
          <a:stretch/>
        </p:blipFill>
        <p:spPr>
          <a:xfrm>
            <a:off x="1411482" y="1137228"/>
            <a:ext cx="530398" cy="433388"/>
          </a:xfrm>
          <a:prstGeom prst="rect">
            <a:avLst/>
          </a:prstGeom>
        </p:spPr>
      </p:pic>
      <p:pic>
        <p:nvPicPr>
          <p:cNvPr id="51" name="10b">
            <a:extLst>
              <a:ext uri="{FF2B5EF4-FFF2-40B4-BE49-F238E27FC236}">
                <a16:creationId xmlns:a16="http://schemas.microsoft.com/office/drawing/2014/main" xmlns="" id="{2F6803BE-7D10-49BD-A75E-78013036FBC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6888" b="7255"/>
          <a:stretch/>
        </p:blipFill>
        <p:spPr>
          <a:xfrm>
            <a:off x="1421741" y="551392"/>
            <a:ext cx="603556" cy="554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695024E-FC37-40CB-8AC9-72BFADF844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88325" y="5296089"/>
            <a:ext cx="1505843" cy="1499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D3F21E-54E0-4D27-B3AB-7BFAB24B038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3416" y="5511215"/>
            <a:ext cx="1140051" cy="65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8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9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10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18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19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20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8" name="donghotrogi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29"/>
          <a:srcRect l="2063" t="7921" r="30649" b="5604"/>
          <a:stretch/>
        </p:blipFill>
        <p:spPr>
          <a:xfrm>
            <a:off x="9310023" y="5585925"/>
            <a:ext cx="935702" cy="877824"/>
          </a:xfrm>
          <a:prstGeom prst="rect">
            <a:avLst/>
          </a:prstGeom>
        </p:spPr>
      </p:pic>
      <p:sp>
        <p:nvSpPr>
          <p:cNvPr id="93" name="Rectangle: Rounded Corners 148">
            <a:extLst>
              <a:ext uri="{FF2B5EF4-FFF2-40B4-BE49-F238E27FC236}">
                <a16:creationId xmlns:a16="http://schemas.microsoft.com/office/drawing/2014/main" xmlns="" id="{E2E5AD78-469F-494E-B5AE-73D4AEE56CE2}"/>
              </a:ext>
            </a:extLst>
          </p:cNvPr>
          <p:cNvSpPr/>
          <p:nvPr/>
        </p:nvSpPr>
        <p:spPr>
          <a:xfrm>
            <a:off x="7813379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white"/>
                </a:solidFill>
              </a:rPr>
              <a:t>DỪNG/CHẠY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7659" y="368280"/>
            <a:ext cx="3926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EFE5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THÍ SINH ĐỘI A</a:t>
            </a:r>
            <a:endParaRPr lang="en-US" sz="4000" b="1" cap="none" spc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EFE5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7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59259E-6 L -3.33333E-6 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938 -0.1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0371 L -0.00156 -0.1824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8241 L -0.00781 -0.246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4629 L -0.01145 -0.3120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31203 L -0.01614 -0.382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38241 L -0.01875 -0.4481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44815 L -0.02083 -0.5203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52037 L -0.02135 -0.5842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58426 L -0.02239 -0.6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65 L -0.01979 -0.7222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video>
              <p:cMediaNode vol="80000">
                <p:cTn id="2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79</Words>
  <Application>Microsoft Office PowerPoint</Application>
  <PresentationFormat>Custom</PresentationFormat>
  <Paragraphs>26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Dell</cp:lastModifiedBy>
  <cp:revision>50</cp:revision>
  <dcterms:created xsi:type="dcterms:W3CDTF">2019-09-11T03:16:07Z</dcterms:created>
  <dcterms:modified xsi:type="dcterms:W3CDTF">2020-03-18T11:32:29Z</dcterms:modified>
</cp:coreProperties>
</file>